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0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11C6-0255-6F60-751C-0D8DE242E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BE762-E80F-DB50-84A3-B5B6269B4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5B373-0308-EDD4-7781-669DBC09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2F511-5548-09B8-8013-64F4E878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93CD3-92C1-CBBA-206B-9BEDB69C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4472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C2D1-4025-E4B2-7F03-5DF9F813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5A088-DA40-4F57-EEA4-B4D51F644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BE1DA-C4F7-E3BD-F1A6-8B4E9B07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CE8D4-DAAF-6334-B8FE-8D8F5BE9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16AB3-7E4E-77A6-476E-38DC2DFB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3992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5948A-A68E-272D-D321-4A355E025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58D79-94D2-EA27-54D8-B79FDA3F9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B6E69-A0E2-91E5-A91A-019DBA82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8E3D4-55C7-2733-73E4-201DFC7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4EAA-50B8-135A-510B-BE4749B2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50275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6FB83-78CA-ABB8-E5FF-167AB2D3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13280-C188-A3FA-4D60-7884C2BD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0D702-BA31-4632-1417-BC5442E2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FFCD4-4F21-3578-A7EF-0BBFFCA9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A115-B4A6-1834-516F-9F8BFA68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5292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48B7-D4C9-8B9C-C2CB-B31F3FC9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D1DEA-D467-BD22-5D99-E83E7984B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57543-030C-BC72-728A-965C013B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C2062-98BC-FAD4-A5FB-86519D9C7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3FA4A-6291-4BEB-F601-5A6F58D4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598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D5BCD-DD39-0C89-A529-58A6B85E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EE2E-64D4-E78E-E20A-A075B33B0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BB701-533C-7C0E-5DA0-5542BA922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C4312-4C9F-3470-2EC9-E3609551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C6307-2694-F27D-DACE-99E5AEBF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AA7CF-9E87-D0CB-FC1E-EAE3FF62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7989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A876-4B5A-D6A7-B001-6B7AA310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36FFD-296C-1928-5E38-03C6034F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8A576-0A2B-78C3-7488-2E0EA2F15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AA1977-1333-7F79-FAF6-E669F3E7B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5118C-AE5C-301A-8FA9-E1692126E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F4B9B0-B259-1052-BDC5-A5462AC0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808288-055B-6C47-1444-E650A631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9F94E-7471-835F-4993-EF149DA8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2519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DBA9-391C-4D7A-85C5-F9071088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C98C7-31C5-8F0A-C7D3-603C7FE7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9FEE3-A4F7-E929-02BF-8C887FBF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E657A-1E82-1B88-AB31-0BDC49D0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2883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C9BA7-5C36-3919-1EED-C547B93B9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9DC260-E11B-5BB2-4F9D-26DCE0C9C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93EAA-1B8B-14CB-1EE2-F0A12BF4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660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46E1-7E32-5072-6963-3A7746EFE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31FF9-B558-54B3-EAA0-891156E0B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36D34-EB73-BDFC-4BC5-4FE037B99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B7317-FFD3-67B7-5F8C-8845B63B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12957-A03D-2D17-A68B-0B0D6615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18C0C-94DD-69B0-CBED-F3163A64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9747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ABEF-505C-E195-BA4F-29DA7B70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C33FE5-FBCD-2B27-5DB7-445672A4A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9D790-2B0F-AF95-4C70-5B572BFBE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1F61D-FB5A-B693-E2A2-B4D14077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0BC2F-2DB2-8BDD-96E1-93384CB0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2BBB7-C3F4-115D-908D-3B8C8398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9457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35155-EA89-0B4B-8DEB-B90DE27A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BAF49-3BE5-5446-BFA3-A8DCBC798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D412-4147-ED1B-2A6D-ADA664DC4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1749F-F9F6-4D9B-BB1A-8BFC7A89A22A}" type="datetimeFigureOut">
              <a:rPr lang="ar-SA" smtClean="0"/>
              <a:t>14/04/1445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EBB7D-56E4-D567-1EBE-0B6DD1F97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B01C2-C4F4-3AEC-4244-3DD505844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0DE1B-FFCE-41F3-95FF-D220496F850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6383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A699-EF92-F9A4-0169-A0ACF8332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04608-B1E7-EE8F-5DC9-B7E8357CF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S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FC7EF-64BE-1A08-340C-41BB0CEAA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3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60FDA-5679-BED8-DE15-0ABFCF80A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0D53-089A-E748-2B27-49DD303D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917A9-BAF0-2639-58C9-8B28145E4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565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BD001-8305-D6EE-73C3-9EAC12CC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496BB-ED13-99B8-B838-922782BC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2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FE172-857E-2785-75AA-03E538B13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3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DAB20-17DE-009D-7D04-E7A08D220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934A1-E69A-85F0-FCA7-FC5D90CB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7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7A91-8438-40AF-E6AE-BDD7B1ED9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3ACF3-6838-0DB9-BE71-E1627C2BA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04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Hesham Alsameer</dc:creator>
  <cp:lastModifiedBy>Hesham Alsameer</cp:lastModifiedBy>
  <cp:revision>6</cp:revision>
  <dcterms:created xsi:type="dcterms:W3CDTF">2023-10-28T13:20:00Z</dcterms:created>
  <dcterms:modified xsi:type="dcterms:W3CDTF">2023-10-29T05:39:30Z</dcterms:modified>
</cp:coreProperties>
</file>